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etendard Regular"/>
      <p:regular r:id="rId14"/>
    </p:embeddedFont>
    <p:embeddedFont>
      <p:font typeface="Gmarket Sans Medium"/>
      <p:regular r:id="rId15"/>
    </p:embeddedFont>
    <p:embeddedFont>
      <p:font typeface="Pretendard Light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20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17" Target="../media/image35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20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20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29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20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17" Target="../media/image23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20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952500"/>
            <a:ext cx="16344900" cy="850900"/>
          </a:xfrm>
          <a:prstGeom prst="rect">
            <a:avLst/>
          </a:prstGeom>
          <a:effectLst>
            <a:outerShdw dir="5400000" dist="39040" blurRad="0">
              <a:srgbClr val="9E9E9E">
                <a:alpha val="10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4394200" y="7670800"/>
            <a:ext cx="948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미리컴퍼니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김미리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 000.1234.5678       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contact@here.com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289300" y="8851900"/>
            <a:ext cx="11709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프레젠테이션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핵심주제에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구체적인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작성해주세요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키워드와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궁극적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목적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문장을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기재해주세요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32200" y="3822700"/>
            <a:ext cx="11023600" cy="356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800" b="false" i="false" u="none" strike="noStrike" spc="-400">
                <a:solidFill>
                  <a:srgbClr val="9E9E9E"/>
                </a:solidFill>
                <a:ea typeface="Gmarket Sans Medium"/>
              </a:rPr>
              <a:t>심플하고</a:t>
            </a:r>
            <a:r>
              <a:rPr lang="en-US" sz="10800" b="false" i="false" u="none" strike="noStrike" spc="-40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10800" b="false" i="false" u="none" strike="noStrike" spc="-400">
                <a:solidFill>
                  <a:srgbClr val="9E9E9E"/>
                </a:solidFill>
                <a:ea typeface="Gmarket Sans Medium"/>
              </a:rPr>
              <a:t>깔끔한</a:t>
            </a:r>
          </a:p>
          <a:p>
            <a:pPr algn="ctr" lvl="0">
              <a:lnSpc>
                <a:spcPct val="99600"/>
              </a:lnSpc>
            </a:pPr>
            <a:r>
              <a:rPr lang="ko-KR" sz="10800" b="false" i="false" u="none" strike="noStrike" spc="-400">
                <a:solidFill>
                  <a:srgbClr val="595959"/>
                </a:solidFill>
                <a:ea typeface="Gmarket Sans Medium"/>
              </a:rPr>
              <a:t>프레젠테이션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07200" y="2603500"/>
            <a:ext cx="4686300" cy="749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048500" y="2819400"/>
            <a:ext cx="41910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Business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Miri 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64500" y="533400"/>
            <a:ext cx="97282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757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64600" y="-571500"/>
            <a:ext cx="114300" cy="143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93800" y="3657600"/>
            <a:ext cx="59309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 spc="-300">
                <a:solidFill>
                  <a:srgbClr val="000000"/>
                </a:solidFill>
                <a:latin typeface="Gmarket Sans Medium"/>
              </a:rPr>
              <a:t>CONTENTS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200" y="5118100"/>
            <a:ext cx="61341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프레젠테이션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주제에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구체적인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작성해주세요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키워드와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궁극적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목적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문장을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기재해주세요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2247900"/>
            <a:ext cx="95250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277600" y="25908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이미지가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레이아웃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2527300"/>
            <a:ext cx="596900" cy="596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8724900" y="26924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7600" y="37465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세가지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레이아웃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3683000"/>
            <a:ext cx="596900" cy="596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724900" y="38354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77600" y="48895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네가지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이미지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레이아웃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4826000"/>
            <a:ext cx="596900" cy="596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8724900" y="49911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77600" y="60452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프로세스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레이아웃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5981700"/>
            <a:ext cx="596900" cy="596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8724900" y="61341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39500" y="71882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아이콘이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레이아웃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7124700"/>
            <a:ext cx="596900" cy="5969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8724900" y="72898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77600" y="83439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그래프가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레이아웃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8280400"/>
            <a:ext cx="596900" cy="5969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8724900" y="84328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77600" y="14478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글이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레이아웃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1384300"/>
            <a:ext cx="596900" cy="5969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8724900" y="15367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Miri 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01200" y="1028700"/>
            <a:ext cx="8077200" cy="802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22400" y="5473700"/>
            <a:ext cx="7391400" cy="220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분량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 10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이상의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넣어야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내용이나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길게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의견을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전달하는가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잘띄는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 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예시나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수치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활용하면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좋습니다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5100" y="4495800"/>
            <a:ext cx="5575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Gmarket Sans Medium"/>
              </a:rPr>
              <a:t>이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Gmarket Sans Medium"/>
              </a:rPr>
              <a:t>페이지의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Gmarket Sans Medium"/>
              </a:rPr>
              <a:t>핵심내용을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5100" y="2578100"/>
            <a:ext cx="2032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l   About Us   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5100" y="3162300"/>
            <a:ext cx="7797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true" i="false" u="none" strike="noStrike" spc="-200">
                <a:solidFill>
                  <a:srgbClr val="000000"/>
                </a:solidFill>
                <a:ea typeface="Gmarket Sans Medium"/>
              </a:rPr>
              <a:t>긴</a:t>
            </a:r>
            <a:r>
              <a:rPr lang="en-US" sz="58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true" i="false" u="none" strike="noStrike" spc="-200">
                <a:solidFill>
                  <a:srgbClr val="000000"/>
                </a:solidFill>
                <a:ea typeface="Gmarket Sans Medium"/>
              </a:rPr>
              <a:t>글이</a:t>
            </a:r>
            <a:r>
              <a:rPr lang="en-US" sz="58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true" i="false" u="none" strike="noStrike" spc="-2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58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true" i="false" u="none" strike="noStrike" spc="-200">
                <a:solidFill>
                  <a:srgbClr val="9E9E9E"/>
                </a:solidFill>
                <a:ea typeface="Gmarket Sans Medium"/>
              </a:rPr>
              <a:t>레이아웃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Miri 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7300" y="3771900"/>
            <a:ext cx="4991100" cy="328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92500" y="3517900"/>
            <a:ext cx="520700" cy="520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5306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6900" y="7327900"/>
            <a:ext cx="377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7800" y="7835900"/>
            <a:ext cx="4622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42100" y="3771900"/>
            <a:ext cx="4991100" cy="3289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77300" y="3517900"/>
            <a:ext cx="520700" cy="520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9281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64400" y="7327900"/>
            <a:ext cx="377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32600" y="7835900"/>
            <a:ext cx="4622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26900" y="3771900"/>
            <a:ext cx="4991100" cy="328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62100" y="3517900"/>
            <a:ext cx="520700" cy="520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43129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49200" y="7327900"/>
            <a:ext cx="377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17400" y="7835900"/>
            <a:ext cx="4622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이미지에서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말하고자하는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알려주세요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true" i="false" u="none" strike="noStrike">
                <a:solidFill>
                  <a:srgbClr val="000000"/>
                </a:solidFill>
                <a:ea typeface="Gmarket Sans Medium"/>
              </a:rPr>
              <a:t>이미지가</a:t>
            </a:r>
            <a:r>
              <a:rPr lang="en-US" sz="58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true" i="false" u="none" strike="noStrike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58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true" i="false" u="none" strike="noStrike" spc="-200">
                <a:solidFill>
                  <a:srgbClr val="9E9E9E"/>
                </a:solidFill>
                <a:ea typeface="Gmarket Sans Medium"/>
              </a:rPr>
              <a:t>레이아웃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55000" y="1587500"/>
            <a:ext cx="1778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l   Overview   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Miri 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54900" y="4419600"/>
            <a:ext cx="406400" cy="13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20900" y="3733800"/>
            <a:ext cx="5105400" cy="152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15300" y="3733800"/>
            <a:ext cx="8051800" cy="152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17800" y="4229100"/>
            <a:ext cx="520700" cy="520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743200" y="43688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36000" y="4102100"/>
            <a:ext cx="5994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여기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기재해주세요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관련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텍스트로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70300" y="4292600"/>
            <a:ext cx="298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54900" y="6121400"/>
            <a:ext cx="406400" cy="13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20900" y="5422900"/>
            <a:ext cx="5105400" cy="152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15300" y="5422900"/>
            <a:ext cx="8051800" cy="152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17800" y="5930900"/>
            <a:ext cx="520700" cy="520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743200" y="60706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36000" y="5803900"/>
            <a:ext cx="5994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여기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기재해주세요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관련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텍스트로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70300" y="5994400"/>
            <a:ext cx="298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54900" y="7823200"/>
            <a:ext cx="406400" cy="139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20900" y="7124700"/>
            <a:ext cx="5105400" cy="1524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15300" y="7124700"/>
            <a:ext cx="8051800" cy="1524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17800" y="7632700"/>
            <a:ext cx="520700" cy="520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743200" y="77724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36000" y="7505700"/>
            <a:ext cx="5994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여기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기재해주세요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관련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텍스트로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70300" y="7696200"/>
            <a:ext cx="298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947900" y="7442200"/>
            <a:ext cx="901700" cy="901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947900" y="5740400"/>
            <a:ext cx="901700" cy="901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947900" y="4038600"/>
            <a:ext cx="901700" cy="9017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true" i="false" u="none" strike="noStrike">
                <a:solidFill>
                  <a:srgbClr val="000000"/>
                </a:solidFill>
                <a:ea typeface="Gmarket Sans Medium"/>
              </a:rPr>
              <a:t>세가지</a:t>
            </a:r>
            <a:r>
              <a:rPr lang="en-US" sz="58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true" i="false" u="none" strike="noStrike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5800" b="tru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true" i="false" u="none" strike="noStrike" spc="-200">
                <a:solidFill>
                  <a:srgbClr val="595959"/>
                </a:solidFill>
                <a:ea typeface="Gmarket Sans Medium"/>
              </a:rPr>
              <a:t>레이아웃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255000" y="1587500"/>
            <a:ext cx="1778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l   Overview   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Miri 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54200" y="3530600"/>
            <a:ext cx="14579600" cy="518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53200" y="6134100"/>
            <a:ext cx="51816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90700" y="6134100"/>
            <a:ext cx="147066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01200" y="3683000"/>
            <a:ext cx="2286000" cy="2286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230100" y="4178300"/>
            <a:ext cx="298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4864100"/>
            <a:ext cx="3886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이미지에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01200" y="6286500"/>
            <a:ext cx="2286000" cy="2286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230100" y="6781800"/>
            <a:ext cx="298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30100" y="7454900"/>
            <a:ext cx="3886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이미지에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260600" y="3683000"/>
            <a:ext cx="2286000" cy="2286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4876800" y="4178300"/>
            <a:ext cx="298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76800" y="4864100"/>
            <a:ext cx="3886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이미지에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60600" y="6286500"/>
            <a:ext cx="2286000" cy="2286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4876800" y="6781800"/>
            <a:ext cx="298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76800" y="7454900"/>
            <a:ext cx="3886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이미지에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true" i="false" u="none" strike="noStrike">
                <a:solidFill>
                  <a:srgbClr val="000000"/>
                </a:solidFill>
                <a:ea typeface="Gmarket Sans Medium"/>
              </a:rPr>
              <a:t>네가지</a:t>
            </a:r>
            <a:r>
              <a:rPr lang="en-US" sz="58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true" i="false" u="none" strike="noStrike">
                <a:solidFill>
                  <a:srgbClr val="000000"/>
                </a:solidFill>
                <a:ea typeface="Gmarket Sans Medium"/>
              </a:rPr>
              <a:t>이미지</a:t>
            </a:r>
            <a:r>
              <a:rPr lang="en-US" sz="5800" b="true" i="false" u="none" strike="noStrike" spc="-20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5800" b="true" i="false" u="none" strike="noStrike" spc="-200">
                <a:solidFill>
                  <a:srgbClr val="9E9E9E"/>
                </a:solidFill>
                <a:ea typeface="Gmarket Sans Medium"/>
              </a:rPr>
              <a:t>레이아웃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28000" y="1587500"/>
            <a:ext cx="2032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l   Project   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Miri 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042900" y="3073400"/>
            <a:ext cx="2933700" cy="469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258300" y="3073400"/>
            <a:ext cx="2933700" cy="469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461000" y="3073400"/>
            <a:ext cx="2933700" cy="469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943100" y="3441700"/>
            <a:ext cx="2933700" cy="397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22600" y="6565900"/>
            <a:ext cx="520700" cy="520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048000" y="67056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58000" y="6565900"/>
            <a:ext cx="520700" cy="520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883400" y="67056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93400" y="6565900"/>
            <a:ext cx="520700" cy="520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731500" y="67056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28800" y="6565900"/>
            <a:ext cx="520700" cy="520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566900" y="67056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38300" y="4508500"/>
            <a:ext cx="901700" cy="901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02900" y="4508500"/>
            <a:ext cx="901700" cy="901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32100" y="4495800"/>
            <a:ext cx="901700" cy="901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67500" y="4508500"/>
            <a:ext cx="901700" cy="9017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397000" y="5816600"/>
            <a:ext cx="375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첫번째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45100" y="5816600"/>
            <a:ext cx="375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두번째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80500" y="5816600"/>
            <a:ext cx="375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세번째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15900" y="5816600"/>
            <a:ext cx="375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네번째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28800" y="74295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64200" y="74295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12300" y="74295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47700" y="74295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true" i="false" u="none" strike="noStrike">
                <a:solidFill>
                  <a:srgbClr val="000000"/>
                </a:solidFill>
                <a:ea typeface="Gmarket Sans Medium"/>
              </a:rPr>
              <a:t>프로세스</a:t>
            </a:r>
            <a:r>
              <a:rPr lang="en-US" sz="5800" b="true" i="false" u="none" strike="noStrike" spc="-20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5800" b="true" i="false" u="none" strike="noStrike" spc="-200">
                <a:solidFill>
                  <a:srgbClr val="9E9E9E"/>
                </a:solidFill>
                <a:ea typeface="Gmarket Sans Medium"/>
              </a:rPr>
              <a:t>레이아웃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28000" y="1587500"/>
            <a:ext cx="2032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l   Process   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Miri 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10833100" y="4140200"/>
            <a:ext cx="6845300" cy="490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0">
            <a:off x="4102100" y="4140200"/>
            <a:ext cx="6731000" cy="4902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38300" y="6604000"/>
            <a:ext cx="4902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003800" y="6604000"/>
            <a:ext cx="49022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369300" y="6604000"/>
            <a:ext cx="49022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4200" y="4127500"/>
            <a:ext cx="171196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734800" y="6604000"/>
            <a:ext cx="49022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30400" y="5181600"/>
            <a:ext cx="952500" cy="95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95900" y="5181600"/>
            <a:ext cx="9525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05100" y="5181600"/>
            <a:ext cx="9525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39600" y="5181600"/>
            <a:ext cx="952500" cy="952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661400" y="5181600"/>
            <a:ext cx="952500" cy="952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46300" y="3886200"/>
            <a:ext cx="520700" cy="520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1717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511800" y="3886200"/>
            <a:ext cx="520700" cy="520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5499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877300" y="3886200"/>
            <a:ext cx="520700" cy="520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89154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42800" y="3886200"/>
            <a:ext cx="520700" cy="520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2809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621000" y="3886200"/>
            <a:ext cx="520700" cy="520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56464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4700" y="6578600"/>
            <a:ext cx="326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2500" y="72771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40200" y="6578600"/>
            <a:ext cx="326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18400" y="6578600"/>
            <a:ext cx="326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83900" y="6578600"/>
            <a:ext cx="326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249400" y="6578600"/>
            <a:ext cx="326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330700" y="72771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96200" y="72771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061700" y="72771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427200" y="72771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세부키워드를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true" i="false" u="none" strike="noStrike">
                <a:solidFill>
                  <a:srgbClr val="000000"/>
                </a:solidFill>
                <a:ea typeface="Gmarket Sans Medium"/>
              </a:rPr>
              <a:t>아이콘</a:t>
            </a:r>
            <a:r>
              <a:rPr lang="en-US" sz="58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true" i="false" u="none" strike="noStrike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5800" b="true" i="false" u="none" strike="noStrike" spc="-20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5800" b="true" i="false" u="none" strike="noStrike" spc="-200">
                <a:solidFill>
                  <a:srgbClr val="9E9E9E"/>
                </a:solidFill>
                <a:ea typeface="Gmarket Sans Medium"/>
              </a:rPr>
              <a:t>레이아웃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128000" y="1600200"/>
            <a:ext cx="2032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l   Strategy   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